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61" r:id="rId2"/>
    <p:sldId id="259" r:id="rId3"/>
    <p:sldId id="260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6"/>
    <p:restoredTop sz="94668"/>
  </p:normalViewPr>
  <p:slideViewPr>
    <p:cSldViewPr snapToGrid="0" snapToObjects="1">
      <p:cViewPr>
        <p:scale>
          <a:sx n="112" d="100"/>
          <a:sy n="112" d="100"/>
        </p:scale>
        <p:origin x="2528" y="-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1" y="6127635"/>
            <a:ext cx="5114773" cy="2119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34E773-A2F8-214D-8B09-C3E455B44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97" y="4100029"/>
            <a:ext cx="2004652" cy="12064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87151" y="3884585"/>
            <a:ext cx="3207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>
                <a:latin typeface="Helvetica" pitchFamily="2" charset="0"/>
                <a:cs typeface="Arial" panose="020B0604020202020204" pitchFamily="34" charset="0"/>
              </a:rPr>
              <a:t>Step 2: Combine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187818" y="5278834"/>
            <a:ext cx="6087252" cy="7297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separately for each species-site combination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 random effect</a:t>
            </a:r>
            <a:endParaRPr lang="en-US" sz="8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24046ED1-90DD-0B4E-B722-77835200944F}"/>
              </a:ext>
            </a:extLst>
          </p:cNvPr>
          <p:cNvSpPr/>
          <p:nvPr/>
        </p:nvSpPr>
        <p:spPr>
          <a:xfrm rot="5400000">
            <a:off x="1658217" y="5161070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2722442" y="5894322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726780" y="4338116"/>
            <a:ext cx="8260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433448B-7EC6-1A44-974D-F3CC6A97F148}"/>
              </a:ext>
            </a:extLst>
          </p:cNvPr>
          <p:cNvSpPr/>
          <p:nvPr/>
        </p:nvSpPr>
        <p:spPr>
          <a:xfrm rot="5400000">
            <a:off x="4314149" y="5082397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59268D-4CF5-384B-9382-FAD2C0A573CE}"/>
              </a:ext>
            </a:extLst>
          </p:cNvPr>
          <p:cNvSpPr txBox="1"/>
          <p:nvPr/>
        </p:nvSpPr>
        <p:spPr>
          <a:xfrm>
            <a:off x="1411901" y="4205878"/>
            <a:ext cx="9060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(plot w/o spline)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8E2B22-BCCB-3E47-8B3F-EF58F0DEE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767" y="2030217"/>
            <a:ext cx="2062924" cy="12055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87151" y="1701238"/>
            <a:ext cx="24978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>
                <a:latin typeface="Helvetica" pitchFamily="2" charset="0"/>
                <a:cs typeface="Arial" panose="020B0604020202020204" pitchFamily="34" charset="0"/>
              </a:rPr>
              <a:t>Step 1: Identify most significant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3386463" y="3051161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187818" y="3397841"/>
            <a:ext cx="6087252" cy="3766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 err="1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endParaRPr lang="en-US" sz="8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species random effect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From each group, selects climate driver and time window with lowest AIC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490636" y="4081616"/>
            <a:ext cx="2764979" cy="963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2 objectively selected top climate drivers</a:t>
            </a:r>
            <a:r>
              <a:rPr lang="en-US" sz="8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: Strongest climate variable- time window combination from temperature and water groups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b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003340" y="1916682"/>
            <a:ext cx="3123140" cy="11095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>
            <a:off x="3436856" y="1975991"/>
            <a:ext cx="2062924" cy="163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candidate climate drivers (monthly)</a:t>
            </a:r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pic>
        <p:nvPicPr>
          <p:cNvPr id="25" name="Picture 2" descr="Blank Thermometer | Clipart Panda - Free Clipart Images">
            <a:extLst>
              <a:ext uri="{FF2B5EF4-FFF2-40B4-BE49-F238E27FC236}">
                <a16:creationId xmlns:a16="http://schemas.microsoft.com/office/drawing/2014/main" id="{2E96EB70-7992-7148-9D81-9B48E1AB3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272576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61EA08A-8098-8147-86BA-038C2EEB2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9354" y="2206085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4411855" y="2328199"/>
            <a:ext cx="1559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Precipitation (PPT)</a:t>
            </a:r>
          </a:p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Precip day frequency (PDF)*</a:t>
            </a:r>
          </a:p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Streamflow (SF)*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3228540" y="2309649"/>
            <a:ext cx="14265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800" i="1" baseline="-25000" dirty="0"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800" i="1" baseline="-25000" dirty="0"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800" i="1" baseline="-25000" dirty="0"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800" i="1" dirty="0">
                <a:latin typeface="Helvetica" pitchFamily="2" charset="0"/>
                <a:cs typeface="Arial" panose="020B0604020202020204" pitchFamily="34" charset="0"/>
              </a:rPr>
              <a:t>PET</a:t>
            </a:r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3396457" y="3057912"/>
            <a:ext cx="2272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3203975" y="2185963"/>
            <a:ext cx="10679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u="sng" dirty="0"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4416883" y="2195155"/>
            <a:ext cx="7521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u="sng" dirty="0"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4406425" y="2852608"/>
            <a:ext cx="15670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>
                <a:latin typeface="Helvetica" pitchFamily="2" charset="0"/>
                <a:cs typeface="Arial" panose="020B0604020202020204" pitchFamily="34" charset="0"/>
              </a:rPr>
              <a:t>* available </a:t>
            </a:r>
            <a:r>
              <a:rPr lang="en-US" sz="800" dirty="0">
                <a:latin typeface="Helvetica" pitchFamily="2" charset="0"/>
                <a:cs typeface="Arial" panose="020B0604020202020204" pitchFamily="34" charset="0"/>
              </a:rPr>
              <a:t>for some sites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6B591BBF-FFD7-5A49-B3D5-B465F55C610F}"/>
              </a:ext>
            </a:extLst>
          </p:cNvPr>
          <p:cNvSpPr/>
          <p:nvPr/>
        </p:nvSpPr>
        <p:spPr>
          <a:xfrm rot="5192958" flipV="1">
            <a:off x="2517115" y="3029311"/>
            <a:ext cx="367188" cy="27160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y: residuals</a:t>
            </a: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9CD339A5-E3C0-554C-AE7A-FB570675CA92}"/>
              </a:ext>
            </a:extLst>
          </p:cNvPr>
          <p:cNvSpPr/>
          <p:nvPr/>
        </p:nvSpPr>
        <p:spPr>
          <a:xfrm rot="5400000">
            <a:off x="4324605" y="3890398"/>
            <a:ext cx="365289" cy="23678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0889" y="6127635"/>
            <a:ext cx="1143964" cy="121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2123</TotalTime>
  <Words>408</Words>
  <Application>Microsoft Macintosh PowerPoint</Application>
  <PresentationFormat>Letter Paper (8.5x11 in)</PresentationFormat>
  <Paragraphs>103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54</cp:revision>
  <dcterms:created xsi:type="dcterms:W3CDTF">2020-05-22T14:33:34Z</dcterms:created>
  <dcterms:modified xsi:type="dcterms:W3CDTF">2021-02-05T12:55:49Z</dcterms:modified>
</cp:coreProperties>
</file>

<file path=docProps/thumbnail.jpeg>
</file>